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27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avavietnam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28600"/>
            <a:ext cx="6934200" cy="1447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j2me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games API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057400"/>
            <a:ext cx="7239000" cy="2895600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Đề</a:t>
            </a:r>
            <a:r>
              <a:rPr lang="en-US" sz="2000" dirty="0" smtClean="0"/>
              <a:t> 20:Tìm </a:t>
            </a:r>
            <a:r>
              <a:rPr lang="en-US" sz="2000" dirty="0" err="1" smtClean="0"/>
              <a:t>hiểu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GamesAPI</a:t>
            </a:r>
            <a:endParaRPr lang="en-US" sz="2000" dirty="0" smtClean="0"/>
          </a:p>
          <a:p>
            <a:r>
              <a:rPr lang="en-US" sz="2000" dirty="0" err="1" smtClean="0"/>
              <a:t>Lớp</a:t>
            </a:r>
            <a:r>
              <a:rPr lang="en-US" sz="2000" dirty="0" smtClean="0"/>
              <a:t> 06b2</a:t>
            </a:r>
          </a:p>
          <a:p>
            <a:r>
              <a:rPr lang="en-US" sz="2000" dirty="0" err="1" smtClean="0"/>
              <a:t>Nhóm</a:t>
            </a:r>
            <a:r>
              <a:rPr lang="en-US" sz="2000" dirty="0" smtClean="0"/>
              <a:t> 2:</a:t>
            </a:r>
          </a:p>
          <a:p>
            <a:r>
              <a:rPr lang="en-US" sz="2000" dirty="0" smtClean="0"/>
              <a:t>		</a:t>
            </a:r>
            <a:r>
              <a:rPr lang="en-US" sz="2000" dirty="0" err="1" smtClean="0"/>
              <a:t>Lê</a:t>
            </a:r>
            <a:r>
              <a:rPr lang="en-US" sz="2000" dirty="0" smtClean="0"/>
              <a:t> </a:t>
            </a:r>
            <a:r>
              <a:rPr lang="en-US" sz="2000" dirty="0" err="1" smtClean="0"/>
              <a:t>Thị</a:t>
            </a:r>
            <a:r>
              <a:rPr lang="en-US" sz="2000" dirty="0" smtClean="0"/>
              <a:t> Ph</a:t>
            </a:r>
            <a:r>
              <a:rPr lang="vi-VN" sz="2000" dirty="0" smtClean="0"/>
              <a:t>ươ</a:t>
            </a:r>
            <a:r>
              <a:rPr lang="en-US" sz="2000" dirty="0" err="1" smtClean="0"/>
              <a:t>ng</a:t>
            </a:r>
            <a:endParaRPr lang="en-US" sz="2000" dirty="0" smtClean="0"/>
          </a:p>
          <a:p>
            <a:r>
              <a:rPr lang="en-US" sz="2000" dirty="0" smtClean="0"/>
              <a:t>		</a:t>
            </a:r>
            <a:r>
              <a:rPr lang="en-US" sz="2000" dirty="0" err="1" smtClean="0"/>
              <a:t>Đào</a:t>
            </a:r>
            <a:r>
              <a:rPr lang="en-US" sz="2000" dirty="0" smtClean="0"/>
              <a:t> Kim </a:t>
            </a:r>
            <a:r>
              <a:rPr lang="en-US" sz="2000" dirty="0" err="1" smtClean="0"/>
              <a:t>Luyện</a:t>
            </a:r>
            <a:endParaRPr lang="en-US" sz="2000" dirty="0" smtClean="0"/>
          </a:p>
          <a:p>
            <a:r>
              <a:rPr lang="en-US" sz="2000" dirty="0" smtClean="0"/>
              <a:t>		</a:t>
            </a:r>
            <a:r>
              <a:rPr lang="en-US" sz="2000" dirty="0" err="1" smtClean="0"/>
              <a:t>Đặng</a:t>
            </a:r>
            <a:r>
              <a:rPr lang="en-US" sz="2000" dirty="0" smtClean="0"/>
              <a:t> </a:t>
            </a:r>
            <a:r>
              <a:rPr lang="en-US" sz="2000" dirty="0" err="1" smtClean="0"/>
              <a:t>Thị</a:t>
            </a:r>
            <a:r>
              <a:rPr lang="en-US" sz="2000" dirty="0" smtClean="0"/>
              <a:t> </a:t>
            </a:r>
            <a:r>
              <a:rPr lang="en-US" sz="2000" dirty="0" err="1" smtClean="0"/>
              <a:t>Thuý</a:t>
            </a:r>
            <a:r>
              <a:rPr lang="en-US" sz="2000" dirty="0" smtClean="0"/>
              <a:t> </a:t>
            </a:r>
            <a:r>
              <a:rPr lang="en-US" sz="2000" dirty="0" err="1" smtClean="0"/>
              <a:t>Hằng</a:t>
            </a:r>
            <a:endParaRPr lang="en-US" sz="2000" dirty="0" smtClean="0"/>
          </a:p>
          <a:p>
            <a:r>
              <a:rPr lang="en-US" sz="2000" dirty="0" smtClean="0"/>
              <a:t>		</a:t>
            </a:r>
          </a:p>
          <a:p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2.Loại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vẽ:có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cong,vẽ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getStrokeStyle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setStrokeStyle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style):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ngiã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Graphics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SOLID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DOTTED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8392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drawLine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x1,int y1,int x2,int y2)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drawRect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h)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drawRoundRect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drawArc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startAngle,int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arcAngle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fillTriangle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x1,int y1,int x2,int y2,int x3,int y3)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fillRect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h)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fillRoundRect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fiilArc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starAngle,int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arcAngle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7318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7467600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4.Font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Font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getFont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face,int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style,int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size)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Font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getFont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fontSpecifier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Font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getDefaultFont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FACE_SYSTEM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FACE_MONOSPACE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FACE_PROPORTIONAL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STYLE_PLAIN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STYLE_BOLD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STYLE_ITALIC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STYLE_UNDERLINED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SIZE_SMALL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SIZE_MEDIUM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SIZE_LARGE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8080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305800" cy="541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5.Điểm neo</a:t>
            </a:r>
          </a:p>
          <a:p>
            <a:pPr>
              <a:buNone/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neo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phépbạn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neo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4" name="Picture 4" descr="clip_image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90600" y="2971800"/>
            <a:ext cx="5334000" cy="169068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6.Vẽ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font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neo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qua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drawChar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(char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anchor):</a:t>
            </a: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drawChars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(char[]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offset,int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length,int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anchor)</a:t>
            </a: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drawString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(String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str,int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anchor)</a:t>
            </a: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drawSubstring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(String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str,int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offset,int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length,int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anchor)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7.Vẽ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Graphics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drawImage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(image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img,int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anchor)</a:t>
            </a:r>
            <a:endParaRPr lang="en-US" sz="2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88423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1.Lớp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GameCanvas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2.Lớp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TitleLayer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3.Lớp Sprites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4.Lớp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LayerManager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java.microedition.lsdui.game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1.Lớp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GameCanvas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canvas,nó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đệm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hoạ,n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qua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flushGraphics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đệm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đệm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GameCanvas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GameCanvas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game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57943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458200" cy="586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1.Lớp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GameCanvas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getKeyStates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(1: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nhấn,0:không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DOWN_PRESSED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UP_PRESSED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RIGHT_PRESSED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LEFT_PRESSED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FIRE_PRESSED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GAME_A_PRESSED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GAME_B_PRESSED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GAME_C_PRESSED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GAME_D_PRESSED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3183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534400" cy="5635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2.Lớp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TitleLayer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TitleLayer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nền,khung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games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TitleLayer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TiledLayer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columns,int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rows,Image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image,int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tileW,int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tileH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tile</a:t>
            </a: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setCell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row,int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tileIndex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tile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col,row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tileIndex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getCell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row):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ô,nếu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empty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0</a:t>
            </a: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getCellHeight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ô</a:t>
            </a: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getCellWidth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getColumns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tileLayer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getRow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tuỳ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game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3.Lớp Sprites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Sprites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image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MIDP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game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Sprites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Sprite(Image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image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sprite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Sprite(Image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img,int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frameW,int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frameH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:….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Sprite(Sprite s)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sprite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sprite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3.Lớp Sprites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collisions(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collidesWith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(Image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img,int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y,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pixelLevel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collidesWith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(Sprite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s,boolean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pixelLevel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collidesWith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TiledLayer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t,boolean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pixelLevel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defineCollisionRectangel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H)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game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midp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4.Lớp Layer Manager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Layer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họa,nó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tự.Thứ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z,thứ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append(Layer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layer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remove(Layer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layer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insert(Layer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layer,int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index):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địn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paint(Graphics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y):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khảo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>
                <a:latin typeface="Tahoma" pitchFamily="34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www.javaVietnam.org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java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Nội-Khoa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8080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1.Hệ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toạ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(0,0).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getWidth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getHeight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2.Vẽ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paint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dạng,vẽ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ảnh,xuất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808038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609600"/>
            <a:ext cx="8839200" cy="6248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3.Xử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độn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g,phím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command.</a:t>
            </a:r>
          </a:p>
          <a:p>
            <a:pPr>
              <a:buNone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command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khoá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implements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CommandListener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KEY_NUM0 ,…, KEY_NUM9, KEY_STAR, KEY_POUND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keyPressed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keyCode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bấm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keyReleased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keyCode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thả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keyRepeated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keyCode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lặp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hasRepeatEvens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lặp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String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getKeyName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keyCode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bấm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8080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467600" cy="5254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4.Xử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game</a:t>
            </a:r>
          </a:p>
          <a:p>
            <a:pPr>
              <a:buNone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UP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DOWN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LEFT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RIGHT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FIRE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GAME_A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GAME_B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GAME_C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GAME_D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8080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canvas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4582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5.Sử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hasPoiterEvents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hasPoiterMotionEvens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poiterPressed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y):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poiterReleased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x.int y):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thả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poiterDragged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y):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7318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4582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Graphics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API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java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Canvas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Graphics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đè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void paint (Graphics g)</a:t>
            </a:r>
          </a:p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1.Ph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isColor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numColors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setColor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RGB):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tri RGB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setColor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red,int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green,int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blue):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R,G,B	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731838"/>
          </a:xfrm>
        </p:spPr>
        <p:txBody>
          <a:bodyPr/>
          <a:lstStyle/>
          <a:p>
            <a:r>
              <a:rPr lang="en-US" dirty="0" err="1" smtClean="0"/>
              <a:t>Lớp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517855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getColor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RGB):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getGreenComponent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Green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getRedComponent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Red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getBlueComponent</a:t>
            </a:r>
            <a:r>
              <a:rPr lang="en-US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():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BLUE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582</TotalTime>
  <Words>1022</Words>
  <Application>Microsoft Office PowerPoint</Application>
  <PresentationFormat>On-screen Show (4:3)</PresentationFormat>
  <Paragraphs>195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Oriel</vt:lpstr>
      <vt:lpstr>Lập trình j2me cho thiết bị di động  games API </vt:lpstr>
      <vt:lpstr>Lớp canvas </vt:lpstr>
      <vt:lpstr>Lớp canvas</vt:lpstr>
      <vt:lpstr>Lớp canvas</vt:lpstr>
      <vt:lpstr>Lớp canvas </vt:lpstr>
      <vt:lpstr>Lớp canvas</vt:lpstr>
      <vt:lpstr>Lớp canvas</vt:lpstr>
      <vt:lpstr>Lớp graphics</vt:lpstr>
      <vt:lpstr>Lớp graphics</vt:lpstr>
      <vt:lpstr>Lớp graphics</vt:lpstr>
      <vt:lpstr>Lớp graphics</vt:lpstr>
      <vt:lpstr>Lớp graphics</vt:lpstr>
      <vt:lpstr>Lớp graphics</vt:lpstr>
      <vt:lpstr>Lớp graphics</vt:lpstr>
      <vt:lpstr>Lớp graphics</vt:lpstr>
      <vt:lpstr>Các lớp game trong midp 2.0</vt:lpstr>
      <vt:lpstr>Các lớp game trong midp 2.0</vt:lpstr>
      <vt:lpstr>Các lớp game trong midp 2.0</vt:lpstr>
      <vt:lpstr>Các lớp game trong midp 2.0</vt:lpstr>
      <vt:lpstr>Các lớp game trong midp 2.0</vt:lpstr>
      <vt:lpstr>Các lớp game trong midp 2.0</vt:lpstr>
      <vt:lpstr>Các lớp game trong midp 2.0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boot_rom2003@yahoo.com</cp:lastModifiedBy>
  <cp:revision>74</cp:revision>
  <dcterms:created xsi:type="dcterms:W3CDTF">2006-08-16T00:00:00Z</dcterms:created>
  <dcterms:modified xsi:type="dcterms:W3CDTF">2010-05-06T14:16:09Z</dcterms:modified>
</cp:coreProperties>
</file>